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67" r:id="rId4"/>
  </p:sldMasterIdLst>
  <p:notesMasterIdLst>
    <p:notesMasterId r:id="rId17"/>
  </p:notesMasterIdLst>
  <p:handoutMasterIdLst>
    <p:handoutMasterId r:id="rId18"/>
  </p:handoutMasterIdLst>
  <p:sldIdLst>
    <p:sldId id="268" r:id="rId5"/>
    <p:sldId id="261" r:id="rId6"/>
    <p:sldId id="259" r:id="rId7"/>
    <p:sldId id="271" r:id="rId8"/>
    <p:sldId id="273" r:id="rId9"/>
    <p:sldId id="275" r:id="rId10"/>
    <p:sldId id="276" r:id="rId11"/>
    <p:sldId id="277" r:id="rId12"/>
    <p:sldId id="274" r:id="rId13"/>
    <p:sldId id="270" r:id="rId14"/>
    <p:sldId id="269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35" autoAdjust="0"/>
  </p:normalViewPr>
  <p:slideViewPr>
    <p:cSldViewPr snapToGrid="0" snapToObjects="1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>
        <p:scale>
          <a:sx n="100" d="100"/>
          <a:sy n="100" d="100"/>
        </p:scale>
        <p:origin x="2592" y="-84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2"/>
          <c:order val="0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6D1-7547-9B72-D0ABA394A9E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6D1-7547-9B72-D0ABA394A9E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6D1-7547-9B72-D0ABA394A9E3}"/>
              </c:ext>
            </c:extLst>
          </c:dPt>
          <c:cat>
            <c:strRef>
              <c:f>Sheet1!$A$2:$A$4</c:f>
              <c:strCache>
                <c:ptCount val="3"/>
                <c:pt idx="0">
                  <c:v>Friday</c:v>
                </c:pt>
                <c:pt idx="1">
                  <c:v>Saturday</c:v>
                </c:pt>
                <c:pt idx="2">
                  <c:v>Sunday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6BB-184C-80D0-8E85B43F0F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5/layout/IconCircleLabelList" loCatId="icon" qsTypeId="urn:microsoft.com/office/officeart/2005/8/quickstyle/simple4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 anchor="ctr"/>
        <a:lstStyle/>
        <a:p>
          <a:pPr>
            <a:lnSpc>
              <a:spcPct val="100000"/>
            </a:lnSpc>
            <a:defRPr cap="all"/>
          </a:pPr>
          <a:r>
            <a:rPr lang="en-US" dirty="0" err="1" smtClean="0">
              <a:latin typeface="Calibri" panose="020F0502020204030204" pitchFamily="34" charset="0"/>
              <a:cs typeface="Calibri" panose="020F0502020204030204" pitchFamily="34" charset="0"/>
            </a:rPr>
            <a:t>InTRODUÇÃO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D7D34C7-9466-4514-BF51-7396C17436B5}">
      <dgm:prSet/>
      <dgm:spPr/>
      <dgm:t>
        <a:bodyPr anchor="ctr"/>
        <a:lstStyle/>
        <a:p>
          <a:pPr>
            <a:lnSpc>
              <a:spcPct val="100000"/>
            </a:lnSpc>
            <a:defRPr cap="all"/>
          </a:pPr>
          <a:r>
            <a:rPr lang="en-US" dirty="0" err="1" smtClean="0">
              <a:latin typeface="Calibri" panose="020F0502020204030204" pitchFamily="34" charset="0"/>
              <a:cs typeface="Calibri" panose="020F0502020204030204" pitchFamily="34" charset="0"/>
            </a:rPr>
            <a:t>OPERAÇõES</a:t>
          </a:r>
          <a:r>
            <a:rPr lang="en-US" dirty="0" smtClean="0">
              <a:latin typeface="Calibri" panose="020F0502020204030204" pitchFamily="34" charset="0"/>
              <a:cs typeface="Calibri" panose="020F0502020204030204" pitchFamily="34" charset="0"/>
            </a:rPr>
            <a:t> CRUD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E185869-F0D4-43E2-B08A-2F3E83EE98F3}">
      <dgm:prSet/>
      <dgm:spPr/>
      <dgm:t>
        <a:bodyPr anchor="ctr"/>
        <a:lstStyle/>
        <a:p>
          <a:pPr>
            <a:lnSpc>
              <a:spcPct val="100000"/>
            </a:lnSpc>
            <a:defRPr cap="all"/>
          </a:pPr>
          <a:r>
            <a:rPr lang="en-US" dirty="0" err="1" smtClean="0">
              <a:latin typeface="Calibri" panose="020F0502020204030204" pitchFamily="34" charset="0"/>
              <a:cs typeface="Calibri" panose="020F0502020204030204" pitchFamily="34" charset="0"/>
            </a:rPr>
            <a:t>ORQUESTRAçÃO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87B1B46A-CA1D-4445-8579-F40C78A1880B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78F77A9-D452-4F3F-ADF1-08124CDCB940}" type="pres">
      <dgm:prSet presAssocID="{41CDB9B8-E81E-41E7-AE89-8F6EDFC88D92}" presName="compNode" presStyleCnt="0"/>
      <dgm:spPr/>
    </dgm:pt>
    <dgm:pt modelId="{223CEBFB-B6C0-4518-9E76-B1250D3AEE20}" type="pres">
      <dgm:prSet presAssocID="{41CDB9B8-E81E-41E7-AE89-8F6EDFC88D92}" presName="iconBgRect" presStyleLbl="bgShp" presStyleIdx="0" presStyleCnt="3" custAng="8100000" custLinFactNeighborY="-8586"/>
      <dgm:spPr>
        <a:prstGeom prst="teardrop">
          <a:avLst/>
        </a:prstGeom>
      </dgm:spPr>
    </dgm:pt>
    <dgm:pt modelId="{CEC3BB2D-F9F1-4489-93C4-A156AC3849E7}" type="pres">
      <dgm:prSet presAssocID="{41CDB9B8-E81E-41E7-AE89-8F6EDFC88D92}" presName="iconRect" presStyleLbl="node1" presStyleIdx="0" presStyleCnt="3" custLinFactNeighborY="-22919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=""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99D442A7-5D31-4CD1-A931-5F3D628718C8}" type="pres">
      <dgm:prSet presAssocID="{41CDB9B8-E81E-41E7-AE89-8F6EDFC88D92}" presName="spaceRect" presStyleCnt="0"/>
      <dgm:spPr/>
    </dgm:pt>
    <dgm:pt modelId="{7600CD1A-2D28-4054-8809-838E618A0595}" type="pres">
      <dgm:prSet presAssocID="{41CDB9B8-E81E-41E7-AE89-8F6EDFC88D92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9D599636-89FD-41B5-970D-9F8617BA295C}" type="pres">
      <dgm:prSet presAssocID="{BA791450-8D1E-4A6F-B71D-2984D9E245C4}" presName="sibTrans" presStyleCnt="0"/>
      <dgm:spPr/>
    </dgm:pt>
    <dgm:pt modelId="{E765D845-767A-46E9-BD73-B0B0E82FE9B0}" type="pres">
      <dgm:prSet presAssocID="{4D7D34C7-9466-4514-BF51-7396C17436B5}" presName="compNode" presStyleCnt="0"/>
      <dgm:spPr/>
    </dgm:pt>
    <dgm:pt modelId="{F82A6E7C-4234-4816-9EB8-ED399009E25C}" type="pres">
      <dgm:prSet presAssocID="{4D7D34C7-9466-4514-BF51-7396C17436B5}" presName="iconBgRect" presStyleLbl="bgShp" presStyleIdx="1" presStyleCnt="3" custAng="8100000" custLinFactNeighborY="-8586"/>
      <dgm:spPr>
        <a:prstGeom prst="teardrop">
          <a:avLst/>
        </a:prstGeom>
      </dgm:spPr>
    </dgm:pt>
    <dgm:pt modelId="{8BA5F9BB-3E28-4026-A392-7F4C0A3085E2}" type="pres">
      <dgm:prSet presAssocID="{4D7D34C7-9466-4514-BF51-7396C17436B5}" presName="iconRect" presStyleLbl="node1" presStyleIdx="1" presStyleCnt="3" custLinFactNeighborX="-2010" custLinFactNeighborY="-947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 in pot"/>
        </a:ext>
      </dgm:extLst>
    </dgm:pt>
    <dgm:pt modelId="{DC8182C7-C8E0-4DAE-B344-FE508B06E860}" type="pres">
      <dgm:prSet presAssocID="{4D7D34C7-9466-4514-BF51-7396C17436B5}" presName="spaceRect" presStyleCnt="0"/>
      <dgm:spPr/>
    </dgm:pt>
    <dgm:pt modelId="{529F61D3-444E-4541-AC4F-326FDA9BEAF3}" type="pres">
      <dgm:prSet presAssocID="{4D7D34C7-9466-4514-BF51-7396C17436B5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A999AABC-CAD9-4E1C-B78B-2BECA8D43C27}" type="pres">
      <dgm:prSet presAssocID="{483498F9-A0C2-4668-85AB-D8E6E254F73B}" presName="sibTrans" presStyleCnt="0"/>
      <dgm:spPr/>
    </dgm:pt>
    <dgm:pt modelId="{DB99A9BB-B1B8-433F-A4FA-6F31B826EE48}" type="pres">
      <dgm:prSet presAssocID="{8E185869-F0D4-43E2-B08A-2F3E83EE98F3}" presName="compNode" presStyleCnt="0"/>
      <dgm:spPr/>
    </dgm:pt>
    <dgm:pt modelId="{CA848760-99D5-488A-AFB3-9EA6BD946B87}" type="pres">
      <dgm:prSet presAssocID="{8E185869-F0D4-43E2-B08A-2F3E83EE98F3}" presName="iconBgRect" presStyleLbl="bgShp" presStyleIdx="2" presStyleCnt="3" custAng="8100000" custLinFactNeighborY="-8586"/>
      <dgm:spPr>
        <a:prstGeom prst="teardrop">
          <a:avLst/>
        </a:prstGeom>
      </dgm:spPr>
    </dgm:pt>
    <dgm:pt modelId="{FD5546ED-1D49-469E-BE29-17C87FAFD7C8}" type="pres">
      <dgm:prSet presAssocID="{8E185869-F0D4-43E2-B08A-2F3E83EE98F3}" presName="iconRect" presStyleLbl="node1" presStyleIdx="2" presStyleCnt="3" custLinFactNeighborX="-2106" custLinFactNeighborY="-7129"/>
      <dgm:spPr>
        <a:blipFill rotWithShape="1">
          <a:blip xmlns:r="http://schemas.openxmlformats.org/officeDocument/2006/relationships"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mp"/>
        </a:ext>
      </dgm:extLst>
    </dgm:pt>
    <dgm:pt modelId="{408A0B1B-BC17-40DB-A76F-65541C3B4325}" type="pres">
      <dgm:prSet presAssocID="{8E185869-F0D4-43E2-B08A-2F3E83EE98F3}" presName="spaceRect" presStyleCnt="0"/>
      <dgm:spPr/>
    </dgm:pt>
    <dgm:pt modelId="{3360347C-5C69-4C15-9A6A-3E9A9E20C3DA}" type="pres">
      <dgm:prSet presAssocID="{8E185869-F0D4-43E2-B08A-2F3E83EE98F3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F8CC9585-55E8-40A4-A809-29E25A9015CC}" type="presOf" srcId="{7B62DEA7-9DCD-4B2E-9DC5-BE121C266AFD}" destId="{87B1B46A-CA1D-4445-8579-F40C78A1880B}" srcOrd="0" destOrd="0" presId="urn:microsoft.com/office/officeart/2018/5/layout/IconCircleLabelList"/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12C7ECAA-870C-4BC5-B94F-86BC6BF51248}" type="presOf" srcId="{4D7D34C7-9466-4514-BF51-7396C17436B5}" destId="{529F61D3-444E-4541-AC4F-326FDA9BEAF3}" srcOrd="0" destOrd="0" presId="urn:microsoft.com/office/officeart/2018/5/layout/IconCircleLabelList"/>
    <dgm:cxn modelId="{A156FDB9-1268-44F0-AF36-D78B64A92BFB}" type="presOf" srcId="{41CDB9B8-E81E-41E7-AE89-8F6EDFC88D92}" destId="{7600CD1A-2D28-4054-8809-838E618A0595}" srcOrd="0" destOrd="0" presId="urn:microsoft.com/office/officeart/2018/5/layout/IconCircleLabelList"/>
    <dgm:cxn modelId="{F7DB8392-31E3-477A-A254-EC2D4671CF89}" type="presOf" srcId="{8E185869-F0D4-43E2-B08A-2F3E83EE98F3}" destId="{3360347C-5C69-4C15-9A6A-3E9A9E20C3DA}" srcOrd="0" destOrd="0" presId="urn:microsoft.com/office/officeart/2018/5/layout/IconCircleLabelList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43AF2DBA-4DDB-4A8A-8186-9FFE6DD0B5CB}" type="presParOf" srcId="{87B1B46A-CA1D-4445-8579-F40C78A1880B}" destId="{B78F77A9-D452-4F3F-ADF1-08124CDCB940}" srcOrd="0" destOrd="0" presId="urn:microsoft.com/office/officeart/2018/5/layout/IconCircleLabelList"/>
    <dgm:cxn modelId="{1AD31892-667A-493E-8809-A2C4F09B3F86}" type="presParOf" srcId="{B78F77A9-D452-4F3F-ADF1-08124CDCB940}" destId="{223CEBFB-B6C0-4518-9E76-B1250D3AEE20}" srcOrd="0" destOrd="0" presId="urn:microsoft.com/office/officeart/2018/5/layout/IconCircleLabelList"/>
    <dgm:cxn modelId="{71A91791-112A-4BF8-BB7F-AACC90BDEFE6}" type="presParOf" srcId="{B78F77A9-D452-4F3F-ADF1-08124CDCB940}" destId="{CEC3BB2D-F9F1-4489-93C4-A156AC3849E7}" srcOrd="1" destOrd="0" presId="urn:microsoft.com/office/officeart/2018/5/layout/IconCircleLabelList"/>
    <dgm:cxn modelId="{30FCF27E-9045-40F3-B697-8174D7A7BD5C}" type="presParOf" srcId="{B78F77A9-D452-4F3F-ADF1-08124CDCB940}" destId="{99D442A7-5D31-4CD1-A931-5F3D628718C8}" srcOrd="2" destOrd="0" presId="urn:microsoft.com/office/officeart/2018/5/layout/IconCircleLabelList"/>
    <dgm:cxn modelId="{3E1C49A9-1B11-4AD7-8CC2-2D9A75C848A1}" type="presParOf" srcId="{B78F77A9-D452-4F3F-ADF1-08124CDCB940}" destId="{7600CD1A-2D28-4054-8809-838E618A0595}" srcOrd="3" destOrd="0" presId="urn:microsoft.com/office/officeart/2018/5/layout/IconCircleLabelList"/>
    <dgm:cxn modelId="{D7FE0241-E462-4584-B272-1FC20419D8D5}" type="presParOf" srcId="{87B1B46A-CA1D-4445-8579-F40C78A1880B}" destId="{9D599636-89FD-41B5-970D-9F8617BA295C}" srcOrd="1" destOrd="0" presId="urn:microsoft.com/office/officeart/2018/5/layout/IconCircleLabelList"/>
    <dgm:cxn modelId="{CC2EF600-966E-4326-BBDA-7ED21DFE01EC}" type="presParOf" srcId="{87B1B46A-CA1D-4445-8579-F40C78A1880B}" destId="{E765D845-767A-46E9-BD73-B0B0E82FE9B0}" srcOrd="2" destOrd="0" presId="urn:microsoft.com/office/officeart/2018/5/layout/IconCircleLabelList"/>
    <dgm:cxn modelId="{2DB52372-902A-45C4-BAC3-93F60F12DCCE}" type="presParOf" srcId="{E765D845-767A-46E9-BD73-B0B0E82FE9B0}" destId="{F82A6E7C-4234-4816-9EB8-ED399009E25C}" srcOrd="0" destOrd="0" presId="urn:microsoft.com/office/officeart/2018/5/layout/IconCircleLabelList"/>
    <dgm:cxn modelId="{2DEA8D59-F7F8-47F9-83C8-D63B560B4B73}" type="presParOf" srcId="{E765D845-767A-46E9-BD73-B0B0E82FE9B0}" destId="{8BA5F9BB-3E28-4026-A392-7F4C0A3085E2}" srcOrd="1" destOrd="0" presId="urn:microsoft.com/office/officeart/2018/5/layout/IconCircleLabelList"/>
    <dgm:cxn modelId="{DDE28675-8F30-42EA-A376-5D42C60D8F44}" type="presParOf" srcId="{E765D845-767A-46E9-BD73-B0B0E82FE9B0}" destId="{DC8182C7-C8E0-4DAE-B344-FE508B06E860}" srcOrd="2" destOrd="0" presId="urn:microsoft.com/office/officeart/2018/5/layout/IconCircleLabelList"/>
    <dgm:cxn modelId="{00206667-C36F-4287-8D1F-E8676B86238A}" type="presParOf" srcId="{E765D845-767A-46E9-BD73-B0B0E82FE9B0}" destId="{529F61D3-444E-4541-AC4F-326FDA9BEAF3}" srcOrd="3" destOrd="0" presId="urn:microsoft.com/office/officeart/2018/5/layout/IconCircleLabelList"/>
    <dgm:cxn modelId="{D7ACB6EB-3E04-42C6-9DA9-35A737AC1D45}" type="presParOf" srcId="{87B1B46A-CA1D-4445-8579-F40C78A1880B}" destId="{A999AABC-CAD9-4E1C-B78B-2BECA8D43C27}" srcOrd="3" destOrd="0" presId="urn:microsoft.com/office/officeart/2018/5/layout/IconCircleLabelList"/>
    <dgm:cxn modelId="{842E3EF3-01DF-45A7-9922-BF124F6E2EF8}" type="presParOf" srcId="{87B1B46A-CA1D-4445-8579-F40C78A1880B}" destId="{DB99A9BB-B1B8-433F-A4FA-6F31B826EE48}" srcOrd="4" destOrd="0" presId="urn:microsoft.com/office/officeart/2018/5/layout/IconCircleLabelList"/>
    <dgm:cxn modelId="{542A1015-BE7D-43DA-B859-6EFF6D98A4B6}" type="presParOf" srcId="{DB99A9BB-B1B8-433F-A4FA-6F31B826EE48}" destId="{CA848760-99D5-488A-AFB3-9EA6BD946B87}" srcOrd="0" destOrd="0" presId="urn:microsoft.com/office/officeart/2018/5/layout/IconCircleLabelList"/>
    <dgm:cxn modelId="{2F6AA294-D666-4B10-9755-A3E5BC73EDA2}" type="presParOf" srcId="{DB99A9BB-B1B8-433F-A4FA-6F31B826EE48}" destId="{FD5546ED-1D49-469E-BE29-17C87FAFD7C8}" srcOrd="1" destOrd="0" presId="urn:microsoft.com/office/officeart/2018/5/layout/IconCircleLabelList"/>
    <dgm:cxn modelId="{F285DB80-D840-4A69-BAFD-E8CFA8E89E53}" type="presParOf" srcId="{DB99A9BB-B1B8-433F-A4FA-6F31B826EE48}" destId="{408A0B1B-BC17-40DB-A76F-65541C3B4325}" srcOrd="2" destOrd="0" presId="urn:microsoft.com/office/officeart/2018/5/layout/IconCircleLabelList"/>
    <dgm:cxn modelId="{60339241-C34B-4EC1-96C2-B6689E868C9C}" type="presParOf" srcId="{DB99A9BB-B1B8-433F-A4FA-6F31B826EE48}" destId="{3360347C-5C69-4C15-9A6A-3E9A9E20C3D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08/layout/LinedList" loCatId="cycle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 anchor="ctr"/>
        <a:lstStyle/>
        <a:p>
          <a:r>
            <a:rPr lang="en-US" b="0" dirty="0"/>
            <a:t>Food 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sz="700"/>
        </a:p>
      </dgm:t>
    </dgm:pt>
    <dgm:pt modelId="{808B76D0-8EC7-469A-93AC-7A6017188A9D}" type="sibTrans" cxnId="{C5E94186-9CB6-4C42-92B3-C546CC53A7B9}">
      <dgm:prSet phldrT="1"/>
      <dgm:spPr/>
      <dgm:t>
        <a:bodyPr/>
        <a:lstStyle/>
        <a:p>
          <a:endParaRPr lang="en-US"/>
        </a:p>
      </dgm:t>
    </dgm:pt>
    <dgm:pt modelId="{4E8D2E69-0173-4BD3-B96A-7A9C5DD12B47}">
      <dgm:prSet/>
      <dgm:spPr/>
      <dgm:t>
        <a:bodyPr anchor="ctr"/>
        <a:lstStyle/>
        <a:p>
          <a:r>
            <a:rPr lang="en-US" dirty="0"/>
            <a:t>Gifts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sz="700"/>
        </a:p>
      </dgm:t>
    </dgm:pt>
    <dgm:pt modelId="{FEF1E80E-8A9E-4B0A-817C-2A4CFDCF3FB2}" type="sibTrans" cxnId="{0F866C41-EB5F-47BD-A2CD-A58671F15B67}">
      <dgm:prSet phldrT="2"/>
      <dgm:spPr/>
      <dgm:t>
        <a:bodyPr/>
        <a:lstStyle/>
        <a:p>
          <a:endParaRPr lang="en-US"/>
        </a:p>
      </dgm:t>
    </dgm:pt>
    <dgm:pt modelId="{93A6A030-ABAB-4EFA-B539-0FDB3E07C1EF}">
      <dgm:prSet/>
      <dgm:spPr/>
      <dgm:t>
        <a:bodyPr anchor="ctr"/>
        <a:lstStyle/>
        <a:p>
          <a:r>
            <a:rPr lang="en-US" dirty="0"/>
            <a:t>Decorations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sz="700"/>
        </a:p>
      </dgm:t>
    </dgm:pt>
    <dgm:pt modelId="{BFE0749E-E343-4A6F-BD09-2810EE6B4BD7}" type="sibTrans" cxnId="{4B40C8DC-6B57-4F5B-8440-7241C649700B}">
      <dgm:prSet phldrT="3"/>
      <dgm:spPr/>
      <dgm:t>
        <a:bodyPr/>
        <a:lstStyle/>
        <a:p>
          <a:endParaRPr lang="en-US"/>
        </a:p>
      </dgm:t>
    </dgm:pt>
    <dgm:pt modelId="{05CB8F5C-D395-AD40-BBD9-53369BE84640}" type="pres">
      <dgm:prSet presAssocID="{D4503D04-C97E-4622-AE07-D0307CB3B4CA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5F5B303-C42A-0F46-B1B4-9FC2C90E8F5B}" type="pres">
      <dgm:prSet presAssocID="{AAC263CB-8256-4B03-92FE-1622698FB3E9}" presName="thickLine" presStyleLbl="alignNode1" presStyleIdx="0" presStyleCnt="3"/>
      <dgm:spPr/>
    </dgm:pt>
    <dgm:pt modelId="{8991E26A-5377-6C4C-8ACE-EF7A7F0A5D91}" type="pres">
      <dgm:prSet presAssocID="{AAC263CB-8256-4B03-92FE-1622698FB3E9}" presName="horz1" presStyleCnt="0"/>
      <dgm:spPr/>
    </dgm:pt>
    <dgm:pt modelId="{ADE9C513-F9D6-7C40-9628-67B2B6D9AAB3}" type="pres">
      <dgm:prSet presAssocID="{AAC263CB-8256-4B03-92FE-1622698FB3E9}" presName="tx1" presStyleLbl="revTx" presStyleIdx="0" presStyleCnt="3"/>
      <dgm:spPr/>
      <dgm:t>
        <a:bodyPr/>
        <a:lstStyle/>
        <a:p>
          <a:endParaRPr lang="en-US"/>
        </a:p>
      </dgm:t>
    </dgm:pt>
    <dgm:pt modelId="{5EBEDC1B-DA6E-E346-9EA8-82F9E7C92E5D}" type="pres">
      <dgm:prSet presAssocID="{AAC263CB-8256-4B03-92FE-1622698FB3E9}" presName="vert1" presStyleCnt="0"/>
      <dgm:spPr/>
    </dgm:pt>
    <dgm:pt modelId="{B6682269-A845-6E41-9BE5-F15128675201}" type="pres">
      <dgm:prSet presAssocID="{4E8D2E69-0173-4BD3-B96A-7A9C5DD12B47}" presName="thickLine" presStyleLbl="alignNode1" presStyleIdx="1" presStyleCnt="3"/>
      <dgm:spPr/>
    </dgm:pt>
    <dgm:pt modelId="{B6250893-DD69-9641-83FE-37FE4BA6A95F}" type="pres">
      <dgm:prSet presAssocID="{4E8D2E69-0173-4BD3-B96A-7A9C5DD12B47}" presName="horz1" presStyleCnt="0"/>
      <dgm:spPr/>
    </dgm:pt>
    <dgm:pt modelId="{C98F729D-14CA-1448-A52F-24A02E051745}" type="pres">
      <dgm:prSet presAssocID="{4E8D2E69-0173-4BD3-B96A-7A9C5DD12B47}" presName="tx1" presStyleLbl="revTx" presStyleIdx="1" presStyleCnt="3"/>
      <dgm:spPr/>
      <dgm:t>
        <a:bodyPr/>
        <a:lstStyle/>
        <a:p>
          <a:endParaRPr lang="en-US"/>
        </a:p>
      </dgm:t>
    </dgm:pt>
    <dgm:pt modelId="{A5761775-219E-F647-B0FE-73507CBA0C1C}" type="pres">
      <dgm:prSet presAssocID="{4E8D2E69-0173-4BD3-B96A-7A9C5DD12B47}" presName="vert1" presStyleCnt="0"/>
      <dgm:spPr/>
    </dgm:pt>
    <dgm:pt modelId="{D1894A20-DB91-634C-8782-9C8A13103FF6}" type="pres">
      <dgm:prSet presAssocID="{93A6A030-ABAB-4EFA-B539-0FDB3E07C1EF}" presName="thickLine" presStyleLbl="alignNode1" presStyleIdx="2" presStyleCnt="3"/>
      <dgm:spPr/>
    </dgm:pt>
    <dgm:pt modelId="{853F3E66-3B0E-C841-98D5-6802A7A2E4A8}" type="pres">
      <dgm:prSet presAssocID="{93A6A030-ABAB-4EFA-B539-0FDB3E07C1EF}" presName="horz1" presStyleCnt="0"/>
      <dgm:spPr/>
    </dgm:pt>
    <dgm:pt modelId="{B705F7BA-757C-6549-9C73-2326015D6723}" type="pres">
      <dgm:prSet presAssocID="{93A6A030-ABAB-4EFA-B539-0FDB3E07C1EF}" presName="tx1" presStyleLbl="revTx" presStyleIdx="2" presStyleCnt="3"/>
      <dgm:spPr/>
      <dgm:t>
        <a:bodyPr/>
        <a:lstStyle/>
        <a:p>
          <a:endParaRPr lang="en-US"/>
        </a:p>
      </dgm:t>
    </dgm:pt>
    <dgm:pt modelId="{9AF48A18-E74E-3E43-BCF5-5CD009AF2410}" type="pres">
      <dgm:prSet presAssocID="{93A6A030-ABAB-4EFA-B539-0FDB3E07C1EF}" presName="vert1" presStyleCnt="0"/>
      <dgm:spPr/>
    </dgm:pt>
  </dgm:ptLst>
  <dgm:cxnLst>
    <dgm:cxn modelId="{6B5095C9-0410-4AA3-B27B-9F5461D584A9}" type="presOf" srcId="{AAC263CB-8256-4B03-92FE-1622698FB3E9}" destId="{ADE9C513-F9D6-7C40-9628-67B2B6D9AAB3}" srcOrd="0" destOrd="0" presId="urn:microsoft.com/office/officeart/2008/layout/LinedList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5DCD85D4-C9AC-4FF9-8CF7-75A1DB339DF0}" type="presOf" srcId="{4E8D2E69-0173-4BD3-B96A-7A9C5DD12B47}" destId="{C98F729D-14CA-1448-A52F-24A02E051745}" srcOrd="0" destOrd="0" presId="urn:microsoft.com/office/officeart/2008/layout/LinedList"/>
    <dgm:cxn modelId="{1C480D9B-BFFF-487A-A296-1909F8771784}" type="presOf" srcId="{93A6A030-ABAB-4EFA-B539-0FDB3E07C1EF}" destId="{B705F7BA-757C-6549-9C73-2326015D6723}" srcOrd="0" destOrd="0" presId="urn:microsoft.com/office/officeart/2008/layout/Line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B961F658-1A01-419D-8829-C19CF33B683E}" type="presOf" srcId="{D4503D04-C97E-4622-AE07-D0307CB3B4CA}" destId="{05CB8F5C-D395-AD40-BBD9-53369BE84640}" srcOrd="0" destOrd="0" presId="urn:microsoft.com/office/officeart/2008/layout/LinedList"/>
    <dgm:cxn modelId="{305B609F-F4D4-467A-8D6C-0CE8327B5064}" type="presParOf" srcId="{05CB8F5C-D395-AD40-BBD9-53369BE84640}" destId="{15F5B303-C42A-0F46-B1B4-9FC2C90E8F5B}" srcOrd="0" destOrd="0" presId="urn:microsoft.com/office/officeart/2008/layout/LinedList"/>
    <dgm:cxn modelId="{1FF3B57A-B3B2-47B4-BF99-6BF3AE14355A}" type="presParOf" srcId="{05CB8F5C-D395-AD40-BBD9-53369BE84640}" destId="{8991E26A-5377-6C4C-8ACE-EF7A7F0A5D91}" srcOrd="1" destOrd="0" presId="urn:microsoft.com/office/officeart/2008/layout/LinedList"/>
    <dgm:cxn modelId="{CD6252FF-5568-41D9-9B28-4FA46E8379E2}" type="presParOf" srcId="{8991E26A-5377-6C4C-8ACE-EF7A7F0A5D91}" destId="{ADE9C513-F9D6-7C40-9628-67B2B6D9AAB3}" srcOrd="0" destOrd="0" presId="urn:microsoft.com/office/officeart/2008/layout/LinedList"/>
    <dgm:cxn modelId="{0C3480C7-7EF3-4C7D-9287-C263F3299DD2}" type="presParOf" srcId="{8991E26A-5377-6C4C-8ACE-EF7A7F0A5D91}" destId="{5EBEDC1B-DA6E-E346-9EA8-82F9E7C92E5D}" srcOrd="1" destOrd="0" presId="urn:microsoft.com/office/officeart/2008/layout/LinedList"/>
    <dgm:cxn modelId="{3F16D9FD-91FC-4C5A-990C-0E6B40BC39BE}" type="presParOf" srcId="{05CB8F5C-D395-AD40-BBD9-53369BE84640}" destId="{B6682269-A845-6E41-9BE5-F15128675201}" srcOrd="2" destOrd="0" presId="urn:microsoft.com/office/officeart/2008/layout/LinedList"/>
    <dgm:cxn modelId="{93551DAF-37A9-4B0F-88D7-C532A565C645}" type="presParOf" srcId="{05CB8F5C-D395-AD40-BBD9-53369BE84640}" destId="{B6250893-DD69-9641-83FE-37FE4BA6A95F}" srcOrd="3" destOrd="0" presId="urn:microsoft.com/office/officeart/2008/layout/LinedList"/>
    <dgm:cxn modelId="{43B49782-15C2-457E-B349-A76A5BAAE1D0}" type="presParOf" srcId="{B6250893-DD69-9641-83FE-37FE4BA6A95F}" destId="{C98F729D-14CA-1448-A52F-24A02E051745}" srcOrd="0" destOrd="0" presId="urn:microsoft.com/office/officeart/2008/layout/LinedList"/>
    <dgm:cxn modelId="{13E09BE0-0395-431C-8941-FB9DA6C3A9C0}" type="presParOf" srcId="{B6250893-DD69-9641-83FE-37FE4BA6A95F}" destId="{A5761775-219E-F647-B0FE-73507CBA0C1C}" srcOrd="1" destOrd="0" presId="urn:microsoft.com/office/officeart/2008/layout/LinedList"/>
    <dgm:cxn modelId="{7C47D258-CADF-4379-ACB0-53035ABF9896}" type="presParOf" srcId="{05CB8F5C-D395-AD40-BBD9-53369BE84640}" destId="{D1894A20-DB91-634C-8782-9C8A13103FF6}" srcOrd="4" destOrd="0" presId="urn:microsoft.com/office/officeart/2008/layout/LinedList"/>
    <dgm:cxn modelId="{52191ABC-F4E2-49BC-8DF8-7052F5A8B576}" type="presParOf" srcId="{05CB8F5C-D395-AD40-BBD9-53369BE84640}" destId="{853F3E66-3B0E-C841-98D5-6802A7A2E4A8}" srcOrd="5" destOrd="0" presId="urn:microsoft.com/office/officeart/2008/layout/LinedList"/>
    <dgm:cxn modelId="{380DD7A1-93C9-4F55-AC16-9C70BD97C3A4}" type="presParOf" srcId="{853F3E66-3B0E-C841-98D5-6802A7A2E4A8}" destId="{B705F7BA-757C-6549-9C73-2326015D6723}" srcOrd="0" destOrd="0" presId="urn:microsoft.com/office/officeart/2008/layout/LinedList"/>
    <dgm:cxn modelId="{C1A29389-0FA5-45C7-9310-044A512177EB}" type="presParOf" srcId="{853F3E66-3B0E-C841-98D5-6802A7A2E4A8}" destId="{9AF48A18-E74E-3E43-BCF5-5CD009AF2410}" srcOrd="1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CEBFB-B6C0-4518-9E76-B1250D3AEE20}">
      <dsp:nvSpPr>
        <dsp:cNvPr id="0" name=""/>
        <dsp:cNvSpPr/>
      </dsp:nvSpPr>
      <dsp:spPr>
        <a:xfrm rot="8100000">
          <a:off x="544950" y="333159"/>
          <a:ext cx="1612687" cy="1612687"/>
        </a:xfrm>
        <a:prstGeom prst="teardrop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EC3BB2D-F9F1-4489-93C4-A156AC3849E7}">
      <dsp:nvSpPr>
        <dsp:cNvPr id="0" name=""/>
        <dsp:cNvSpPr/>
      </dsp:nvSpPr>
      <dsp:spPr>
        <a:xfrm>
          <a:off x="888637" y="603240"/>
          <a:ext cx="925312" cy="925312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=""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00CD1A-2D28-4054-8809-838E618A0595}">
      <dsp:nvSpPr>
        <dsp:cNvPr id="0" name=""/>
        <dsp:cNvSpPr/>
      </dsp:nvSpPr>
      <dsp:spPr>
        <a:xfrm>
          <a:off x="29418" y="2586625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700" kern="1200" dirty="0" err="1" smtClean="0">
              <a:latin typeface="Calibri" panose="020F0502020204030204" pitchFamily="34" charset="0"/>
              <a:cs typeface="Calibri" panose="020F0502020204030204" pitchFamily="34" charset="0"/>
            </a:rPr>
            <a:t>InTRODUÇÃO</a:t>
          </a:r>
          <a:endParaRPr lang="en-US" sz="27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9418" y="2586625"/>
        <a:ext cx="2643750" cy="720000"/>
      </dsp:txXfrm>
    </dsp:sp>
    <dsp:sp modelId="{F82A6E7C-4234-4816-9EB8-ED399009E25C}">
      <dsp:nvSpPr>
        <dsp:cNvPr id="0" name=""/>
        <dsp:cNvSpPr/>
      </dsp:nvSpPr>
      <dsp:spPr>
        <a:xfrm rot="8100000">
          <a:off x="3651356" y="333159"/>
          <a:ext cx="1612687" cy="1612687"/>
        </a:xfrm>
        <a:prstGeom prst="teardrop">
          <a:avLst/>
        </a:prstGeom>
        <a:solidFill>
          <a:schemeClr val="accent5">
            <a:hueOff val="2019641"/>
            <a:satOff val="6027"/>
            <a:lumOff val="784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BA5F9BB-3E28-4026-A392-7F4C0A3085E2}">
      <dsp:nvSpPr>
        <dsp:cNvPr id="0" name=""/>
        <dsp:cNvSpPr/>
      </dsp:nvSpPr>
      <dsp:spPr>
        <a:xfrm>
          <a:off x="3976444" y="727611"/>
          <a:ext cx="925312" cy="9253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9F61D3-444E-4541-AC4F-326FDA9BEAF3}">
      <dsp:nvSpPr>
        <dsp:cNvPr id="0" name=""/>
        <dsp:cNvSpPr/>
      </dsp:nvSpPr>
      <dsp:spPr>
        <a:xfrm>
          <a:off x="3135825" y="2586625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700" kern="1200" dirty="0" err="1" smtClean="0">
              <a:latin typeface="Calibri" panose="020F0502020204030204" pitchFamily="34" charset="0"/>
              <a:cs typeface="Calibri" panose="020F0502020204030204" pitchFamily="34" charset="0"/>
            </a:rPr>
            <a:t>OPERAÇõES</a:t>
          </a:r>
          <a:r>
            <a:rPr lang="en-US" sz="270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 CRUD</a:t>
          </a:r>
          <a:endParaRPr lang="en-US" sz="27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135825" y="2586625"/>
        <a:ext cx="2643750" cy="720000"/>
      </dsp:txXfrm>
    </dsp:sp>
    <dsp:sp modelId="{CA848760-99D5-488A-AFB3-9EA6BD946B87}">
      <dsp:nvSpPr>
        <dsp:cNvPr id="0" name=""/>
        <dsp:cNvSpPr/>
      </dsp:nvSpPr>
      <dsp:spPr>
        <a:xfrm rot="8100000">
          <a:off x="6757762" y="333159"/>
          <a:ext cx="1612687" cy="1612687"/>
        </a:xfrm>
        <a:prstGeom prst="teardrop">
          <a:avLst/>
        </a:prstGeom>
        <a:solidFill>
          <a:schemeClr val="accent5">
            <a:hueOff val="4039281"/>
            <a:satOff val="12053"/>
            <a:lumOff val="1568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D5546ED-1D49-469E-BE29-17C87FAFD7C8}">
      <dsp:nvSpPr>
        <dsp:cNvPr id="0" name=""/>
        <dsp:cNvSpPr/>
      </dsp:nvSpPr>
      <dsp:spPr>
        <a:xfrm>
          <a:off x="7081962" y="749346"/>
          <a:ext cx="925312" cy="925312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60347C-5C69-4C15-9A6A-3E9A9E20C3DA}">
      <dsp:nvSpPr>
        <dsp:cNvPr id="0" name=""/>
        <dsp:cNvSpPr/>
      </dsp:nvSpPr>
      <dsp:spPr>
        <a:xfrm>
          <a:off x="6242231" y="2586625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700" kern="1200" dirty="0" err="1" smtClean="0">
              <a:latin typeface="Calibri" panose="020F0502020204030204" pitchFamily="34" charset="0"/>
              <a:cs typeface="Calibri" panose="020F0502020204030204" pitchFamily="34" charset="0"/>
            </a:rPr>
            <a:t>ORQUESTRAçÃO</a:t>
          </a:r>
          <a:endParaRPr lang="en-US" sz="27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6242231" y="2586625"/>
        <a:ext cx="264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F5B303-C42A-0F46-B1B4-9FC2C90E8F5B}">
      <dsp:nvSpPr>
        <dsp:cNvPr id="0" name=""/>
        <dsp:cNvSpPr/>
      </dsp:nvSpPr>
      <dsp:spPr>
        <a:xfrm>
          <a:off x="0" y="1844"/>
          <a:ext cx="483325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DE9C513-F9D6-7C40-9628-67B2B6D9AAB3}">
      <dsp:nvSpPr>
        <dsp:cNvPr id="0" name=""/>
        <dsp:cNvSpPr/>
      </dsp:nvSpPr>
      <dsp:spPr>
        <a:xfrm>
          <a:off x="0" y="1844"/>
          <a:ext cx="4833256" cy="1258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b="0" kern="1200" dirty="0"/>
            <a:t>Food </a:t>
          </a:r>
        </a:p>
      </dsp:txBody>
      <dsp:txXfrm>
        <a:off x="0" y="1844"/>
        <a:ext cx="4833256" cy="1258186"/>
      </dsp:txXfrm>
    </dsp:sp>
    <dsp:sp modelId="{B6682269-A845-6E41-9BE5-F15128675201}">
      <dsp:nvSpPr>
        <dsp:cNvPr id="0" name=""/>
        <dsp:cNvSpPr/>
      </dsp:nvSpPr>
      <dsp:spPr>
        <a:xfrm>
          <a:off x="0" y="1260031"/>
          <a:ext cx="4833256" cy="0"/>
        </a:xfrm>
        <a:prstGeom prst="line">
          <a:avLst/>
        </a:prstGeom>
        <a:solidFill>
          <a:schemeClr val="accent2">
            <a:hueOff val="-3825240"/>
            <a:satOff val="-5640"/>
            <a:lumOff val="-392"/>
            <a:alphaOff val="0"/>
          </a:schemeClr>
        </a:solidFill>
        <a:ln w="9525" cap="rnd" cmpd="sng" algn="ctr">
          <a:solidFill>
            <a:schemeClr val="accent2">
              <a:hueOff val="-3825240"/>
              <a:satOff val="-5640"/>
              <a:lumOff val="-39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98F729D-14CA-1448-A52F-24A02E051745}">
      <dsp:nvSpPr>
        <dsp:cNvPr id="0" name=""/>
        <dsp:cNvSpPr/>
      </dsp:nvSpPr>
      <dsp:spPr>
        <a:xfrm>
          <a:off x="0" y="1260031"/>
          <a:ext cx="4833256" cy="1258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dirty="0"/>
            <a:t>Gifts</a:t>
          </a:r>
        </a:p>
      </dsp:txBody>
      <dsp:txXfrm>
        <a:off x="0" y="1260031"/>
        <a:ext cx="4833256" cy="1258186"/>
      </dsp:txXfrm>
    </dsp:sp>
    <dsp:sp modelId="{D1894A20-DB91-634C-8782-9C8A13103FF6}">
      <dsp:nvSpPr>
        <dsp:cNvPr id="0" name=""/>
        <dsp:cNvSpPr/>
      </dsp:nvSpPr>
      <dsp:spPr>
        <a:xfrm>
          <a:off x="0" y="2518218"/>
          <a:ext cx="4833256" cy="0"/>
        </a:xfrm>
        <a:prstGeom prst="line">
          <a:avLst/>
        </a:prstGeom>
        <a:solidFill>
          <a:schemeClr val="accent2">
            <a:hueOff val="-7650481"/>
            <a:satOff val="-11280"/>
            <a:lumOff val="-785"/>
            <a:alphaOff val="0"/>
          </a:schemeClr>
        </a:solidFill>
        <a:ln w="9525" cap="rnd" cmpd="sng" algn="ctr">
          <a:solidFill>
            <a:schemeClr val="accent2">
              <a:hueOff val="-7650481"/>
              <a:satOff val="-11280"/>
              <a:lumOff val="-78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705F7BA-757C-6549-9C73-2326015D6723}">
      <dsp:nvSpPr>
        <dsp:cNvPr id="0" name=""/>
        <dsp:cNvSpPr/>
      </dsp:nvSpPr>
      <dsp:spPr>
        <a:xfrm>
          <a:off x="0" y="2518218"/>
          <a:ext cx="4833256" cy="1258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dirty="0"/>
            <a:t>Decorations</a:t>
          </a:r>
        </a:p>
      </dsp:txBody>
      <dsp:txXfrm>
        <a:off x="0" y="2518218"/>
        <a:ext cx="4833256" cy="12581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73E014-A6AA-472C-8E12-1D9B2DEC57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AA60B8-51CB-4CEB-8F1F-B3D7B7F00CB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C2B26F-7429-404A-9C5E-0E429E02A42E}" type="datetimeFigureOut">
              <a:rPr lang="en-US" smtClean="0"/>
              <a:t>06-Jun-19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884C44-A5E4-4BDA-B29B-03462F06884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0CB09A-41E4-4E88-82E6-007D826251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AED79-B44F-46F7-9A9D-EC94587FA3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231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A0E3A-0C98-4EA0-AAC9-F2996360A904}" type="datetimeFigureOut">
              <a:rPr lang="en-US" smtClean="0"/>
              <a:t>06-Jun-19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AE1FE-786B-4B83-86A4-F53D629261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498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8507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175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381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508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32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840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427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866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56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351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107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208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06-Jun-19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06-Jun-19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9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06-Jun-19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596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06-Jun-19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75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06-Jun-19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045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06-Jun-19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80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06-Jun-19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21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06-Jun-19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3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06-Jun-19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43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06-Jun-19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9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06-Jun-19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5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06-Jun-19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2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06-Jun-19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23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06-Jun-19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9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06-Jun-19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6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06-Jun-19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3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06-Jun-19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6.jp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openxmlformats.org/officeDocument/2006/relationships/image" Target="../media/image8.jpg"/><Relationship Id="rId10" Type="http://schemas.microsoft.com/office/2007/relationships/diagramDrawing" Target="../diagrams/drawing2.xml"/><Relationship Id="rId4" Type="http://schemas.openxmlformats.org/officeDocument/2006/relationships/image" Target="../media/image7.jpg"/><Relationship Id="rId9" Type="http://schemas.openxmlformats.org/officeDocument/2006/relationships/diagramColors" Target="../diagrams/colors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mongodb.com/python/current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yMongo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F05262DB-6398-4AF9-96A3-041CFB112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>
            <a:normAutofit/>
          </a:bodyPr>
          <a:lstStyle/>
          <a:p>
            <a:r>
              <a:rPr lang="pt-PT" dirty="0" smtClean="0">
                <a:latin typeface="Calibri" panose="020F0502020204030204" pitchFamily="34" charset="0"/>
                <a:cs typeface="Calibri" panose="020F0502020204030204" pitchFamily="34" charset="0"/>
              </a:rPr>
              <a:t>Introdução a </a:t>
            </a:r>
            <a:r>
              <a:rPr lang="pt-PT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PyMongo</a:t>
            </a:r>
            <a:r>
              <a:rPr lang="pt-PT" dirty="0" smtClean="0">
                <a:latin typeface="Calibri" panose="020F0502020204030204" pitchFamily="34" charset="0"/>
                <a:cs typeface="Calibri" panose="020F0502020204030204" pitchFamily="34" charset="0"/>
              </a:rPr>
              <a:t>. Uma libraria para gestão da </a:t>
            </a:r>
            <a:r>
              <a:rPr lang="pt-PT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MongoDB</a:t>
            </a:r>
            <a:r>
              <a:rPr lang="pt-PT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2941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Best Date for Party</a:t>
            </a:r>
          </a:p>
        </p:txBody>
      </p:sp>
      <p:graphicFrame>
        <p:nvGraphicFramePr>
          <p:cNvPr id="6" name="Content Placeholder 5" descr="chart graphic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9166618"/>
              </p:ext>
            </p:extLst>
          </p:nvPr>
        </p:nvGraphicFramePr>
        <p:xfrm>
          <a:off x="3244931" y="1672683"/>
          <a:ext cx="7599960" cy="4784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61309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lowers">
            <a:extLst>
              <a:ext uri="{FF2B5EF4-FFF2-40B4-BE49-F238E27FC236}">
                <a16:creationId xmlns:a16="http://schemas.microsoft.com/office/drawing/2014/main" id="{BCA9472B-BE73-494A-9A61-CF6F6D4EF8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44" b="-1356"/>
          <a:stretch/>
        </p:blipFill>
        <p:spPr>
          <a:xfrm>
            <a:off x="8523931" y="4639896"/>
            <a:ext cx="3668069" cy="2254042"/>
          </a:xfrm>
          <a:prstGeom prst="rect">
            <a:avLst/>
          </a:prstGeom>
        </p:spPr>
      </p:pic>
      <p:pic>
        <p:nvPicPr>
          <p:cNvPr id="8" name="Picture 7" descr="gift">
            <a:extLst>
              <a:ext uri="{FF2B5EF4-FFF2-40B4-BE49-F238E27FC236}">
                <a16:creationId xmlns:a16="http://schemas.microsoft.com/office/drawing/2014/main" id="{0CE71C86-5256-F346-852E-D64FDD48D5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726"/>
          <a:stretch/>
        </p:blipFill>
        <p:spPr>
          <a:xfrm>
            <a:off x="8523929" y="2272021"/>
            <a:ext cx="3668071" cy="23586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D27FA4-E917-1A4B-90B7-6F7401ABD9C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1106" b="16016"/>
          <a:stretch/>
        </p:blipFill>
        <p:spPr>
          <a:xfrm>
            <a:off x="8523927" y="8803"/>
            <a:ext cx="3668072" cy="22632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 dirty="0"/>
              <a:t>Party Committees</a:t>
            </a:r>
          </a:p>
        </p:txBody>
      </p:sp>
      <p:graphicFrame>
        <p:nvGraphicFramePr>
          <p:cNvPr id="5" name="Content Placeholder 2" descr="Icon List SmartArt graphic">
            <a:extLst>
              <a:ext uri="{FF2B5EF4-FFF2-40B4-BE49-F238E27FC236}">
                <a16:creationId xmlns:a16="http://schemas.microsoft.com/office/drawing/2014/main" id="{7201ED44-E43F-0F4D-9EE4-135AC6924F3C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5667953"/>
              </p:ext>
            </p:extLst>
          </p:nvPr>
        </p:nvGraphicFramePr>
        <p:xfrm>
          <a:off x="2724539" y="2133600"/>
          <a:ext cx="4833257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496850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24" y="9235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>
            <a:normAutofit/>
          </a:bodyPr>
          <a:lstStyle/>
          <a:p>
            <a:r>
              <a:rPr lang="en-US" dirty="0" smtClean="0"/>
              <a:t>Obrigado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D75439-C766-134A-A0D0-BE002D8B0A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>
            <a:normAutofit/>
          </a:bodyPr>
          <a:lstStyle/>
          <a:p>
            <a:r>
              <a:rPr lang="en-US" dirty="0" smtClean="0"/>
              <a:t>edgar.basto@my.istec.pt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63739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9D17E3F-9160-4D16-8F1D-F8FE94E2A5D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Plano de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formação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3DBB853-C277-42C7-80D0-110A8842ED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D2CA353-4AC3-432A-8704-A618563EEC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1685CFF-C2D8-4119-9CDA-5049148537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119C20C9-05B5-4384-9F4E-B4B8FA299CD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78ACAA7-E69F-43D4-919F-59DCA6482DF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96704AC3-E553-4428-AD42-796DD344ADA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3144CE2D-2D9E-4E16-92AA-F685E45492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CD4C0C99-C139-4838-92A2-2C05514812E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6D356AA9-ECE0-4E40-A277-44AC6EF7650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5A9C3CFE-942C-43DB-9652-8B2647552B4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F3DDB2C0-7B2C-4BA5-8ECA-4632746722D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CCB346B3-FD72-422B-9688-F54E77399A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A5E738B1-537A-48F5-B99B-72BF4EA8B0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5CAAAF8-C872-447C-BCD0-F5CD3016C5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3CD192F9-4898-4362-B1A2-3DDAA54614A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25658BAB-0A60-4CAE-B735-5297A284A9E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id="{B176DB7C-2C45-4E08-956B-5D2E339C75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30">
              <a:extLst>
                <a:ext uri="{FF2B5EF4-FFF2-40B4-BE49-F238E27FC236}">
                  <a16:creationId xmlns:a16="http://schemas.microsoft.com/office/drawing/2014/main" id="{671B014E-7E67-4978-A9AB-7C6E2F99FDA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193156F8-3B15-4064-8C4B-F21ED4F376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id="{96B721A4-876F-43D1-B231-585A55B38F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33">
              <a:extLst>
                <a:ext uri="{FF2B5EF4-FFF2-40B4-BE49-F238E27FC236}">
                  <a16:creationId xmlns:a16="http://schemas.microsoft.com/office/drawing/2014/main" id="{3D9AB238-BB7F-4D15-83B0-BD6CA92CC7F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34">
              <a:extLst>
                <a:ext uri="{FF2B5EF4-FFF2-40B4-BE49-F238E27FC236}">
                  <a16:creationId xmlns:a16="http://schemas.microsoft.com/office/drawing/2014/main" id="{85F91E03-6B79-4561-AADA-9D9EE519498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35">
              <a:extLst>
                <a:ext uri="{FF2B5EF4-FFF2-40B4-BE49-F238E27FC236}">
                  <a16:creationId xmlns:a16="http://schemas.microsoft.com/office/drawing/2014/main" id="{A2B05A7B-02BB-4384-AB3F-6300769C06E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36">
              <a:extLst>
                <a:ext uri="{FF2B5EF4-FFF2-40B4-BE49-F238E27FC236}">
                  <a16:creationId xmlns:a16="http://schemas.microsoft.com/office/drawing/2014/main" id="{10C0CEA7-547A-4AB3-99B0-971B1E98AB9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37">
              <a:extLst>
                <a:ext uri="{FF2B5EF4-FFF2-40B4-BE49-F238E27FC236}">
                  <a16:creationId xmlns:a16="http://schemas.microsoft.com/office/drawing/2014/main" id="{643A7C23-A309-4BDC-AC90-7E150B0A7A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38">
              <a:extLst>
                <a:ext uri="{FF2B5EF4-FFF2-40B4-BE49-F238E27FC236}">
                  <a16:creationId xmlns:a16="http://schemas.microsoft.com/office/drawing/2014/main" id="{CDFCEA60-6323-4E47-A467-83E3D32C0B9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42D62A3B-08B7-4F45-B0BC-A23B2CC9C3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Freeform 11">
            <a:extLst>
              <a:ext uri="{FF2B5EF4-FFF2-40B4-BE49-F238E27FC236}">
                <a16:creationId xmlns:a16="http://schemas.microsoft.com/office/drawing/2014/main" id="{7527CAFC-17AC-48FE-AB33-811D38361F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62" name="Content Placeholder 2" descr="Icon SmartArt Graphic">
            <a:extLst>
              <a:ext uri="{FF2B5EF4-FFF2-40B4-BE49-F238E27FC236}">
                <a16:creationId xmlns:a16="http://schemas.microsoft.com/office/drawing/2014/main" id="{4F2B137F-C2B7-49C4-9A78-29FD71A009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4998063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3655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8421" y="676491"/>
            <a:ext cx="8911687" cy="1280890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Instalação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PyMongo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83525" y="2726925"/>
            <a:ext cx="6760625" cy="36933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5875" cap="rnd">
            <a:solidFill>
              <a:schemeClr val="accent1">
                <a:shade val="50000"/>
              </a:schemeClr>
            </a:solidFill>
          </a:ln>
          <a:effectLst>
            <a:softEdge rad="0"/>
          </a:effectLst>
        </p:spPr>
        <p:txBody>
          <a:bodyPr wrap="square" lIns="91440" rtlCol="0">
            <a:spAutoFit/>
          </a:bodyPr>
          <a:lstStyle/>
          <a:p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$ 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pip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install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pymongo</a:t>
            </a:r>
            <a:endParaRPr lang="en-US" spc="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76655" y="3869203"/>
            <a:ext cx="7598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Em caso de necessidade de atualização do </a:t>
            </a:r>
            <a:r>
              <a:rPr lang="pt-PT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pip</a:t>
            </a:r>
            <a:r>
              <a:rPr lang="pt-PT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80721" y="4290399"/>
            <a:ext cx="6760625" cy="36933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5875" cap="rnd">
            <a:solidFill>
              <a:schemeClr val="accent1">
                <a:shade val="50000"/>
              </a:schemeClr>
            </a:solidFill>
          </a:ln>
          <a:effectLst>
            <a:softEdge rad="0"/>
          </a:effectLst>
        </p:spPr>
        <p:txBody>
          <a:bodyPr wrap="square" lIns="91440" rtlCol="0">
            <a:spAutoFit/>
          </a:bodyPr>
          <a:lstStyle/>
          <a:p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$ </a:t>
            </a:r>
            <a:r>
              <a:rPr lang="sv-SE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python</a:t>
            </a:r>
            <a:r>
              <a:rPr lang="sv-SE" spc="100" dirty="0">
                <a:latin typeface="Calibri" panose="020F0502020204030204" pitchFamily="34" charset="0"/>
                <a:cs typeface="Calibri" panose="020F0502020204030204" pitchFamily="34" charset="0"/>
              </a:rPr>
              <a:t> -m pip </a:t>
            </a:r>
            <a:r>
              <a:rPr lang="sv-SE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install</a:t>
            </a:r>
            <a:r>
              <a:rPr lang="sv-SE" spc="100" dirty="0">
                <a:latin typeface="Calibri" panose="020F0502020204030204" pitchFamily="34" charset="0"/>
                <a:cs typeface="Calibri" panose="020F0502020204030204" pitchFamily="34" charset="0"/>
              </a:rPr>
              <a:t> –</a:t>
            </a:r>
            <a:r>
              <a:rPr lang="sv-SE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upgrade</a:t>
            </a:r>
            <a:r>
              <a:rPr lang="sv-SE" spc="100" dirty="0">
                <a:latin typeface="Calibri" panose="020F0502020204030204" pitchFamily="34" charset="0"/>
                <a:cs typeface="Calibri" panose="020F0502020204030204" pitchFamily="34" charset="0"/>
              </a:rPr>
              <a:t> pip</a:t>
            </a:r>
            <a:endParaRPr lang="en-US" spc="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83525" y="3390397"/>
            <a:ext cx="6760625" cy="36933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5875" cap="rnd">
            <a:solidFill>
              <a:schemeClr val="accent1">
                <a:shade val="50000"/>
              </a:schemeClr>
            </a:solidFill>
          </a:ln>
          <a:effectLst>
            <a:softEdge rad="0"/>
          </a:effectLst>
        </p:spPr>
        <p:txBody>
          <a:bodyPr wrap="square" lIns="91440" rtlCol="0">
            <a:spAutoFit/>
          </a:bodyPr>
          <a:lstStyle>
            <a:defPPr>
              <a:defRPr lang="en-US"/>
            </a:defPPr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pc="100" dirty="0"/>
              <a:t>$ python -m pip install </a:t>
            </a:r>
            <a:r>
              <a:rPr lang="en-US" spc="100" dirty="0" err="1"/>
              <a:t>pymongo</a:t>
            </a:r>
            <a:endParaRPr lang="en-US" spc="100" dirty="0"/>
          </a:p>
        </p:txBody>
      </p:sp>
      <p:sp>
        <p:nvSpPr>
          <p:cNvPr id="11" name="TextBox 10"/>
          <p:cNvSpPr txBox="1"/>
          <p:nvPr/>
        </p:nvSpPr>
        <p:spPr>
          <a:xfrm>
            <a:off x="3583525" y="302944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>
                <a:latin typeface="Calibri" panose="020F0502020204030204" pitchFamily="34" charset="0"/>
                <a:cs typeface="Calibri" panose="020F0502020204030204" pitchFamily="34" charset="0"/>
              </a:rPr>
              <a:t>ou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79459" y="2104451"/>
            <a:ext cx="7598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Windows: </a:t>
            </a:r>
            <a:r>
              <a:rPr lang="pt-PT" dirty="0" smtClean="0">
                <a:latin typeface="Calibri" panose="020F0502020204030204" pitchFamily="34" charset="0"/>
                <a:cs typeface="Calibri" panose="020F0502020204030204" pitchFamily="34" charset="0"/>
              </a:rPr>
              <a:t>CTRL+R &gt; </a:t>
            </a:r>
            <a:r>
              <a:rPr lang="pt-PT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cmd</a:t>
            </a:r>
            <a:r>
              <a:rPr lang="pt-PT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pt-PT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Linux: </a:t>
            </a:r>
            <a:r>
              <a:rPr lang="pt-PT" dirty="0" smtClean="0">
                <a:latin typeface="Calibri" panose="020F0502020204030204" pitchFamily="34" charset="0"/>
                <a:cs typeface="Calibri" panose="020F0502020204030204" pitchFamily="34" charset="0"/>
              </a:rPr>
              <a:t>CTRL+ALT+T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79459" y="1326342"/>
            <a:ext cx="7598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>
                <a:latin typeface="Calibri" panose="020F0502020204030204" pitchFamily="34" charset="0"/>
                <a:cs typeface="Calibri" panose="020F0502020204030204" pitchFamily="34" charset="0"/>
              </a:rPr>
              <a:t>Framework que contém ferramentas para trabalhar com </a:t>
            </a:r>
            <a:r>
              <a:rPr lang="pt-PT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mongoDB</a:t>
            </a:r>
            <a:r>
              <a:rPr lang="pt-PT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https://api.mongodb.com/python/current/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 txBox="1">
            <a:spLocks/>
          </p:cNvSpPr>
          <p:nvPr/>
        </p:nvSpPr>
        <p:spPr>
          <a:xfrm>
            <a:off x="2488422" y="4758376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Instalação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Flask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83525" y="5770403"/>
            <a:ext cx="6760625" cy="646331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5875" cap="rnd">
            <a:solidFill>
              <a:schemeClr val="accent1">
                <a:shade val="50000"/>
              </a:schemeClr>
            </a:solidFill>
          </a:ln>
          <a:effectLst>
            <a:softEdge rad="0"/>
          </a:effectLst>
        </p:spPr>
        <p:txBody>
          <a:bodyPr wrap="square" lIns="91440" rtlCol="0">
            <a:spAutoFit/>
          </a:bodyPr>
          <a:lstStyle/>
          <a:p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$ 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pip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install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flask</a:t>
            </a:r>
            <a:endParaRPr lang="pt-PT" spc="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$ 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pip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install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Flask-PyMongo</a:t>
            </a:r>
            <a:endParaRPr lang="en-US" spc="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74956" y="5329876"/>
            <a:ext cx="7598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>
                <a:latin typeface="Calibri" panose="020F0502020204030204" pitchFamily="34" charset="0"/>
                <a:cs typeface="Calibri" panose="020F0502020204030204" pitchFamily="34" charset="0"/>
              </a:rPr>
              <a:t>Framework para desenvolvimento de aplicações web.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26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Arquitetura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164425" y="1704975"/>
            <a:ext cx="2264825" cy="3333750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Python</a:t>
            </a:r>
            <a:endParaRPr lang="pt-PT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PT" dirty="0" smtClean="0">
                <a:latin typeface="Calibri" panose="020F0502020204030204" pitchFamily="34" charset="0"/>
                <a:cs typeface="Calibri" panose="020F0502020204030204" pitchFamily="34" charset="0"/>
              </a:rPr>
              <a:t> APP</a:t>
            </a:r>
          </a:p>
          <a:p>
            <a:pPr algn="ctr"/>
            <a:endParaRPr lang="pt-PT" dirty="0"/>
          </a:p>
          <a:p>
            <a:pPr algn="ctr"/>
            <a:endParaRPr lang="pt-PT" dirty="0" smtClean="0"/>
          </a:p>
          <a:p>
            <a:pPr algn="ctr"/>
            <a:endParaRPr lang="pt-PT" dirty="0"/>
          </a:p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638550" y="3952875"/>
            <a:ext cx="1790699" cy="1085850"/>
          </a:xfrm>
          <a:prstGeom prst="round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 smtClean="0"/>
          </a:p>
          <a:p>
            <a:pPr algn="ctr"/>
            <a:endParaRPr lang="pt-PT" dirty="0"/>
          </a:p>
          <a:p>
            <a:pPr algn="ctr"/>
            <a:endParaRPr lang="pt-PT" dirty="0" smtClean="0"/>
          </a:p>
          <a:p>
            <a:pPr algn="ctr"/>
            <a:r>
              <a:rPr lang="pt-PT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PyMongo</a:t>
            </a:r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pt-PT" dirty="0" smtClean="0"/>
          </a:p>
          <a:p>
            <a:pPr algn="ctr"/>
            <a:endParaRPr lang="pt-PT" dirty="0"/>
          </a:p>
          <a:p>
            <a:pPr algn="ctr"/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5591175" y="4400550"/>
            <a:ext cx="1381125" cy="9525"/>
          </a:xfrm>
          <a:prstGeom prst="straightConnector1">
            <a:avLst/>
          </a:prstGeom>
          <a:ln w="508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7901255" y="4391025"/>
            <a:ext cx="1381125" cy="9525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48768" y="4225409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>
                <a:latin typeface="Calibri" panose="020F0502020204030204" pitchFamily="34" charset="0"/>
                <a:cs typeface="Calibri" panose="020F0502020204030204" pitchFamily="34" charset="0"/>
              </a:rPr>
              <a:t>BSON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Can 14"/>
          <p:cNvSpPr/>
          <p:nvPr/>
        </p:nvSpPr>
        <p:spPr>
          <a:xfrm>
            <a:off x="9696450" y="2886075"/>
            <a:ext cx="1533525" cy="2152650"/>
          </a:xfrm>
          <a:prstGeom prst="can">
            <a:avLst/>
          </a:prstGeom>
          <a:solidFill>
            <a:schemeClr val="bg1">
              <a:lumMod val="65000"/>
              <a:lumOff val="35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Mongod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513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Ligação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base de dados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83524" y="1960252"/>
            <a:ext cx="6760625" cy="646331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5875" cap="rnd">
            <a:solidFill>
              <a:schemeClr val="accent1">
                <a:shade val="50000"/>
              </a:schemeClr>
            </a:solidFill>
          </a:ln>
          <a:effectLst>
            <a:softEdge rad="0"/>
          </a:effectLst>
        </p:spPr>
        <p:txBody>
          <a:bodyPr wrap="square" lIns="91440" rtlCol="0">
            <a:spAutoFit/>
          </a:bodyPr>
          <a:lstStyle/>
          <a:p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&gt;&gt;&gt; 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import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pymongo</a:t>
            </a:r>
            <a:endParaRPr lang="pt-PT" spc="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&gt;&gt;&gt; 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pprint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import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pprint</a:t>
            </a:r>
            <a:endParaRPr lang="en-US" spc="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83522" y="1302806"/>
            <a:ext cx="6760625" cy="36933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5875" cap="rnd">
            <a:solidFill>
              <a:schemeClr val="accent1">
                <a:shade val="50000"/>
              </a:schemeClr>
            </a:solidFill>
          </a:ln>
          <a:effectLst>
            <a:softEdge rad="0"/>
          </a:effectLst>
        </p:spPr>
        <p:txBody>
          <a:bodyPr wrap="square" lIns="91440" rtlCol="0">
            <a:spAutoFit/>
          </a:bodyPr>
          <a:lstStyle/>
          <a:p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$ 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python</a:t>
            </a:r>
            <a:endParaRPr lang="en-US" spc="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83521" y="2939967"/>
            <a:ext cx="6760625" cy="92333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5875" cap="rnd">
            <a:solidFill>
              <a:schemeClr val="accent1">
                <a:shade val="50000"/>
              </a:schemeClr>
            </a:solidFill>
          </a:ln>
          <a:effectLst>
            <a:softEdge rad="0"/>
          </a:effectLst>
        </p:spPr>
        <p:txBody>
          <a:bodyPr wrap="square" lIns="91440" rtlCol="0">
            <a:spAutoFit/>
          </a:bodyPr>
          <a:lstStyle/>
          <a:p>
            <a:r>
              <a:rPr lang="pt-PT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&gt;&gt;&gt; 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client</a:t>
            </a:r>
            <a:r>
              <a:rPr lang="pt-PT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pc="1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pymongo.MongoClient</a:t>
            </a:r>
            <a:r>
              <a:rPr lang="en-US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('localhost', 27017)</a:t>
            </a:r>
          </a:p>
          <a:p>
            <a:r>
              <a:rPr lang="pt-PT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&gt;&gt;&gt; </a:t>
            </a:r>
            <a:r>
              <a:rPr lang="pt-PT" spc="1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dir</a:t>
            </a:r>
            <a:r>
              <a:rPr lang="pt-PT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t-PT" spc="1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client</a:t>
            </a:r>
            <a:r>
              <a:rPr lang="pt-PT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pt-PT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&gt;&gt;&gt; 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pprint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dir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client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))</a:t>
            </a:r>
            <a:endParaRPr lang="en-US" spc="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93032" y="3979817"/>
            <a:ext cx="6251117" cy="28931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[…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'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list_database_names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'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list_databases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'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local_threshold_ms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'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max_bson_size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'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max_idle_time_ms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'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max_message_size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'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max_pool_size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'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max_write_batch_size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'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min_pool_size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'next',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'nodes',</a:t>
            </a:r>
          </a:p>
          <a:p>
            <a:r>
              <a:rPr lang="pt-PT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 …]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59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Database e Collections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83524" y="1410268"/>
            <a:ext cx="6760625" cy="36933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5875" cap="rnd">
            <a:solidFill>
              <a:schemeClr val="accent1">
                <a:shade val="50000"/>
              </a:schemeClr>
            </a:solidFill>
          </a:ln>
          <a:effectLst>
            <a:softEdge rad="0"/>
          </a:effectLst>
        </p:spPr>
        <p:txBody>
          <a:bodyPr wrap="square" lIns="91440" rtlCol="0">
            <a:spAutoFit/>
          </a:bodyPr>
          <a:lstStyle/>
          <a:p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&gt;&gt;&gt; 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pprint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client.list_database_names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())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83521" y="2423499"/>
            <a:ext cx="6760625" cy="1200329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5875" cap="rnd">
            <a:solidFill>
              <a:schemeClr val="accent1">
                <a:shade val="50000"/>
              </a:schemeClr>
            </a:solidFill>
          </a:ln>
          <a:effectLst>
            <a:softEdge rad="0"/>
          </a:effectLst>
        </p:spPr>
        <p:txBody>
          <a:bodyPr wrap="square" lIns="91440" rtlCol="0">
            <a:spAutoFit/>
          </a:bodyPr>
          <a:lstStyle/>
          <a:p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&gt;&gt;&gt;</a:t>
            </a:r>
            <a:r>
              <a:rPr lang="pt-PT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db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 = client.aula_01</a:t>
            </a:r>
          </a:p>
          <a:p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&gt;&gt;&gt; 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pprint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dir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db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))</a:t>
            </a:r>
          </a:p>
          <a:p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&gt;&gt;&gt; 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db.list_collection_names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endParaRPr lang="en-US" spc="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pc="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93028" y="4737454"/>
            <a:ext cx="6251117" cy="203132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[…</a:t>
            </a:r>
          </a:p>
          <a:p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delete_many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'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delete_one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'find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'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find_and_modify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'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find_one_and_delete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insert_many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'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insert_one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…]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93029" y="1905000"/>
            <a:ext cx="6251117" cy="307777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>
                <a:latin typeface="Calibri" panose="020F0502020204030204" pitchFamily="34" charset="0"/>
                <a:cs typeface="Calibri" panose="020F0502020204030204" pitchFamily="34" charset="0"/>
              </a:rPr>
              <a:t>['</a:t>
            </a:r>
            <a:r>
              <a:rPr lang="pt-P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admin</a:t>
            </a:r>
            <a:r>
              <a:rPr lang="pt-PT" sz="1400" dirty="0">
                <a:latin typeface="Calibri" panose="020F0502020204030204" pitchFamily="34" charset="0"/>
                <a:cs typeface="Calibri" panose="020F0502020204030204" pitchFamily="34" charset="0"/>
              </a:rPr>
              <a:t>', '</a:t>
            </a:r>
            <a:r>
              <a:rPr lang="pt-P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config</a:t>
            </a:r>
            <a:r>
              <a:rPr lang="pt-PT" sz="1400" dirty="0">
                <a:latin typeface="Calibri" panose="020F0502020204030204" pitchFamily="34" charset="0"/>
                <a:cs typeface="Calibri" panose="020F0502020204030204" pitchFamily="34" charset="0"/>
              </a:rPr>
              <a:t>', 'local']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83520" y="3888816"/>
            <a:ext cx="6760625" cy="646331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5875" cap="rnd">
            <a:solidFill>
              <a:schemeClr val="accent1">
                <a:shade val="50000"/>
              </a:schemeClr>
            </a:solidFill>
          </a:ln>
          <a:effectLst>
            <a:softEdge rad="0"/>
          </a:effectLst>
        </p:spPr>
        <p:txBody>
          <a:bodyPr wrap="square" lIns="91440" rtlCol="0">
            <a:spAutoFit/>
          </a:bodyPr>
          <a:lstStyle/>
          <a:p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&gt;&gt;&gt; col = 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db.get_collection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(‘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xpto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’)</a:t>
            </a:r>
          </a:p>
          <a:p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&gt;&gt;&gt; 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pprint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dir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db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5543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Gestão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da Collection (insert, find, update)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83524" y="1253510"/>
            <a:ext cx="6760625" cy="646331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5875" cap="rnd">
            <a:solidFill>
              <a:schemeClr val="accent1">
                <a:shade val="50000"/>
              </a:schemeClr>
            </a:solidFill>
          </a:ln>
          <a:effectLst>
            <a:softEdge rad="0"/>
          </a:effectLst>
        </p:spPr>
        <p:txBody>
          <a:bodyPr wrap="square" lIns="91440" rtlCol="0">
            <a:spAutoFit/>
          </a:bodyPr>
          <a:lstStyle/>
          <a:p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&gt;&gt;&gt; 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col.insert_one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(data1)</a:t>
            </a:r>
          </a:p>
          <a:p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&gt;&gt;&gt; 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col.insert_many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(data2)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83519" y="2072897"/>
            <a:ext cx="6760625" cy="203132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5875" cap="rnd">
            <a:solidFill>
              <a:schemeClr val="accent1">
                <a:shade val="50000"/>
              </a:schemeClr>
            </a:solidFill>
          </a:ln>
          <a:effectLst>
            <a:softEdge rad="0"/>
          </a:effectLst>
        </p:spPr>
        <p:txBody>
          <a:bodyPr wrap="square" lIns="91440" rtlCol="0">
            <a:spAutoFit/>
          </a:bodyPr>
          <a:lstStyle/>
          <a:p>
            <a:r>
              <a:rPr lang="pt-PT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&gt;&gt;&gt; 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col.find_one</a:t>
            </a:r>
            <a:r>
              <a:rPr lang="pt-PT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r>
              <a:rPr lang="pt-PT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&gt;&gt;&gt; 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col.find_one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({'localidade': '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montalegre</a:t>
            </a:r>
            <a:r>
              <a:rPr lang="pt-PT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'})</a:t>
            </a:r>
          </a:p>
          <a:p>
            <a:r>
              <a:rPr lang="pt-PT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&gt;&gt;&gt; </a:t>
            </a:r>
            <a:r>
              <a:rPr lang="pt-PT" spc="1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col.find_one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({'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pessoas':'Ana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 Lee'})</a:t>
            </a:r>
            <a:endParaRPr lang="pt-PT" spc="1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&gt;&gt;&gt; 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col.find_one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({'pessoas.1': 'Ana Lee</a:t>
            </a:r>
            <a:r>
              <a:rPr lang="pt-PT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'}</a:t>
            </a:r>
          </a:p>
          <a:p>
            <a:r>
              <a:rPr lang="pt-PT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&gt;&gt;&gt; 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col.find_one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({'pessoas': {'$in': ['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Toto</a:t>
            </a:r>
            <a:r>
              <a:rPr lang="pt-PT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']}})</a:t>
            </a:r>
          </a:p>
          <a:p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&gt;&gt;&gt; </a:t>
            </a:r>
            <a:r>
              <a:rPr lang="pt-PT" spc="1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list</a:t>
            </a:r>
            <a:r>
              <a:rPr lang="pt-PT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</a:p>
          <a:p>
            <a:r>
              <a:rPr lang="pt-PT" spc="1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col.find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({'$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':[{'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localidade':'braga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'},{'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localidade':'lisboa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'}]}))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83518" y="4428700"/>
            <a:ext cx="6760625" cy="2308324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5875" cap="rnd">
            <a:solidFill>
              <a:schemeClr val="accent1">
                <a:shade val="50000"/>
              </a:schemeClr>
            </a:solidFill>
          </a:ln>
          <a:effectLst>
            <a:softEdge rad="0"/>
          </a:effectLst>
        </p:spPr>
        <p:txBody>
          <a:bodyPr wrap="square" lIns="91440" rtlCol="0">
            <a:spAutoFit/>
          </a:bodyPr>
          <a:lstStyle/>
          <a:p>
            <a:r>
              <a:rPr lang="pt-PT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pt-PT" spc="1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collection.find_one_and_update</a:t>
            </a:r>
            <a:r>
              <a:rPr lang="pt-PT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( </a:t>
            </a:r>
          </a:p>
          <a:p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pt-PT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PT" spc="1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filter</a:t>
            </a:r>
            <a:r>
              <a:rPr lang="pt-PT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&gt;, </a:t>
            </a:r>
          </a:p>
          <a:p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pt-PT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PT" spc="1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update</a:t>
            </a:r>
            <a:r>
              <a:rPr lang="pt-PT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&gt;, </a:t>
            </a:r>
          </a:p>
          <a:p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pt-PT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PT" spc="1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options</a:t>
            </a:r>
            <a:r>
              <a:rPr lang="pt-PT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&gt;)</a:t>
            </a:r>
          </a:p>
          <a:p>
            <a:r>
              <a:rPr lang="pt-PT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&gt;&gt;&gt; </a:t>
            </a:r>
            <a:r>
              <a:rPr lang="en-US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col.find_one_and_update</a:t>
            </a:r>
            <a:r>
              <a:rPr lang="en-US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</a:p>
          <a:p>
            <a:r>
              <a:rPr lang="en-US" spc="1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	{</a:t>
            </a:r>
            <a:r>
              <a:rPr lang="en-US" spc="100" dirty="0"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-US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pessoas</a:t>
            </a:r>
            <a:r>
              <a:rPr lang="en-US" spc="100" dirty="0">
                <a:latin typeface="Calibri" panose="020F0502020204030204" pitchFamily="34" charset="0"/>
                <a:cs typeface="Calibri" panose="020F0502020204030204" pitchFamily="34" charset="0"/>
              </a:rPr>
              <a:t>': 'Ana Lee'}, </a:t>
            </a:r>
            <a:endParaRPr lang="en-US" spc="1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pc="1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	{'$</a:t>
            </a:r>
            <a:r>
              <a:rPr lang="en-US" spc="100" dirty="0">
                <a:latin typeface="Calibri" panose="020F0502020204030204" pitchFamily="34" charset="0"/>
                <a:cs typeface="Calibri" panose="020F0502020204030204" pitchFamily="34" charset="0"/>
              </a:rPr>
              <a:t>set': {'</a:t>
            </a:r>
            <a:r>
              <a:rPr lang="en-US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pessoas</a:t>
            </a:r>
            <a:r>
              <a:rPr lang="en-US" spc="100" dirty="0">
                <a:latin typeface="Calibri" panose="020F0502020204030204" pitchFamily="34" charset="0"/>
                <a:cs typeface="Calibri" panose="020F0502020204030204" pitchFamily="34" charset="0"/>
              </a:rPr>
              <a:t>.$': '</a:t>
            </a:r>
            <a:r>
              <a:rPr lang="en-US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Princesa</a:t>
            </a:r>
            <a:r>
              <a:rPr lang="en-US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'}}</a:t>
            </a:r>
          </a:p>
          <a:p>
            <a:r>
              <a:rPr lang="en-US" spc="1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	)</a:t>
            </a:r>
          </a:p>
        </p:txBody>
      </p:sp>
    </p:spTree>
    <p:extLst>
      <p:ext uri="{BB962C8B-B14F-4D97-AF65-F5344CB8AC3E}">
        <p14:creationId xmlns:p14="http://schemas.microsoft.com/office/powerpoint/2010/main" val="160542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Gestão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da Collection (operations)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83524" y="1410268"/>
            <a:ext cx="6760625" cy="646331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5875" cap="rnd">
            <a:solidFill>
              <a:schemeClr val="accent1">
                <a:shade val="50000"/>
              </a:schemeClr>
            </a:solidFill>
          </a:ln>
          <a:effectLst>
            <a:softEdge rad="0"/>
          </a:effectLst>
        </p:spPr>
        <p:txBody>
          <a:bodyPr wrap="square" lIns="91440" rtlCol="0">
            <a:spAutoFit/>
          </a:bodyPr>
          <a:lstStyle/>
          <a:p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&gt;&gt;&gt; </a:t>
            </a:r>
            <a:r>
              <a:rPr lang="en-US" spc="100" dirty="0">
                <a:latin typeface="Calibri" panose="020F0502020204030204" pitchFamily="34" charset="0"/>
                <a:cs typeface="Calibri" panose="020F0502020204030204" pitchFamily="34" charset="0"/>
              </a:rPr>
              <a:t>for post in </a:t>
            </a:r>
            <a:r>
              <a:rPr lang="en-US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col.find</a:t>
            </a:r>
            <a:r>
              <a:rPr lang="en-US" spc="100" dirty="0">
                <a:latin typeface="Calibri" panose="020F0502020204030204" pitchFamily="34" charset="0"/>
                <a:cs typeface="Calibri" panose="020F0502020204030204" pitchFamily="34" charset="0"/>
              </a:rPr>
              <a:t>():</a:t>
            </a:r>
          </a:p>
          <a:p>
            <a:r>
              <a:rPr lang="en-US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en-US" spc="1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pprint</a:t>
            </a:r>
            <a:r>
              <a:rPr lang="en-US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(post</a:t>
            </a:r>
            <a:r>
              <a:rPr lang="en-US" spc="1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pt-PT" spc="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83519" y="2203532"/>
            <a:ext cx="6760625" cy="36933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5875" cap="rnd">
            <a:solidFill>
              <a:schemeClr val="accent1">
                <a:shade val="50000"/>
              </a:schemeClr>
            </a:solidFill>
          </a:ln>
          <a:effectLst>
            <a:softEdge rad="0"/>
          </a:effectLst>
        </p:spPr>
        <p:txBody>
          <a:bodyPr wrap="square" lIns="91440" rtlCol="0">
            <a:spAutoFit/>
          </a:bodyPr>
          <a:lstStyle/>
          <a:p>
            <a:r>
              <a:rPr lang="pt-PT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&gt;&gt;&gt; </a:t>
            </a:r>
            <a:endParaRPr lang="pt-PT" spc="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83518" y="3827793"/>
            <a:ext cx="6760625" cy="36933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5875" cap="rnd">
            <a:solidFill>
              <a:schemeClr val="accent1">
                <a:shade val="50000"/>
              </a:schemeClr>
            </a:solidFill>
          </a:ln>
          <a:effectLst>
            <a:softEdge rad="0"/>
          </a:effectLst>
        </p:spPr>
        <p:txBody>
          <a:bodyPr wrap="square" lIns="91440" rtlCol="0">
            <a:spAutoFit/>
          </a:bodyPr>
          <a:lstStyle/>
          <a:p>
            <a:r>
              <a:rPr lang="pt-PT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&gt;&gt;&gt;</a:t>
            </a:r>
            <a:endParaRPr lang="en-US" spc="1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50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Database e Collections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41868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766309_Event Plan Wisp Design_SL_V1.pptx" id="{BF5614A6-2C68-45C5-808B-A03847169876}" vid="{EF7DD8D8-94B0-4706-A3A0-4A5CFF60D7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9791FE0-E525-44F5-B24B-E8E5757CF5F2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16c05727-aa75-4e4a-9b5f-8a80a1165891"/>
    <ds:schemaRef ds:uri="http://purl.org/dc/dcmitype/"/>
    <ds:schemaRef ds:uri="http://purl.org/dc/terms/"/>
    <ds:schemaRef ds:uri="71af3243-3dd4-4a8d-8c0d-dd76da1f02a5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A432D6E-6060-4177-BFA8-C98B20AA20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6428C60-BADF-461E-ACB1-6AC412BA55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Event plan Wisp design</Template>
  <TotalTime>0</TotalTime>
  <Words>323</Words>
  <Application>Microsoft Office PowerPoint</Application>
  <PresentationFormat>Widescreen</PresentationFormat>
  <Paragraphs>112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Wingdings 3</vt:lpstr>
      <vt:lpstr>Wisp</vt:lpstr>
      <vt:lpstr>PyMongo</vt:lpstr>
      <vt:lpstr>Plano de formação</vt:lpstr>
      <vt:lpstr>Instalação PyMongo</vt:lpstr>
      <vt:lpstr>Arquitetura</vt:lpstr>
      <vt:lpstr>Ligação base de dados</vt:lpstr>
      <vt:lpstr>Database e Collections</vt:lpstr>
      <vt:lpstr>Gestão da Collection (insert, find, update)</vt:lpstr>
      <vt:lpstr>Gestão da Collection (operations)</vt:lpstr>
      <vt:lpstr>Database e Collections</vt:lpstr>
      <vt:lpstr>Best Date for Party</vt:lpstr>
      <vt:lpstr>Party Committees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2019-06-03T14:37:39Z</dcterms:created>
  <dcterms:modified xsi:type="dcterms:W3CDTF">2019-06-06T17:00:27Z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